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CB7E-4180-4872-8404-4A04C7731652}" v="36" dt="2020-09-14T17:28:15.401"/>
    <p1510:client id="{6FAA4108-384A-46E7-882E-A5ADC2CE6F5A}" v="1" dt="2020-09-15T07:12:11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466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2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мытова Нургуль" userId="S::mamytova.nurgul@kaznu.kz::2bb22d7f-99ae-444f-a66c-b24e62130d98" providerId="AD" clId="Web-{6FAA4108-384A-46E7-882E-A5ADC2CE6F5A}"/>
    <pc:docChg chg="modSld">
      <pc:chgData name="Мамытова Нургуль" userId="S::mamytova.nurgul@kaznu.kz::2bb22d7f-99ae-444f-a66c-b24e62130d98" providerId="AD" clId="Web-{6FAA4108-384A-46E7-882E-A5ADC2CE6F5A}" dt="2020-09-15T07:12:11.010" v="0"/>
      <pc:docMkLst>
        <pc:docMk/>
      </pc:docMkLst>
      <pc:sldChg chg="addSp">
        <pc:chgData name="Мамытова Нургуль" userId="S::mamytova.nurgul@kaznu.kz::2bb22d7f-99ae-444f-a66c-b24e62130d98" providerId="AD" clId="Web-{6FAA4108-384A-46E7-882E-A5ADC2CE6F5A}" dt="2020-09-15T07:12:11.010" v="0"/>
        <pc:sldMkLst>
          <pc:docMk/>
          <pc:sldMk cId="0" sldId="260"/>
        </pc:sldMkLst>
        <pc:spChg chg="add">
          <ac:chgData name="Мамытова Нургуль" userId="S::mamytova.nurgul@kaznu.kz::2bb22d7f-99ae-444f-a66c-b24e62130d98" providerId="AD" clId="Web-{6FAA4108-384A-46E7-882E-A5ADC2CE6F5A}" dt="2020-09-15T07:12:11.010" v="0"/>
          <ac:spMkLst>
            <pc:docMk/>
            <pc:sldMk cId="0" sldId="260"/>
            <ac:spMk id="2" creationId="{9E47A5BF-64A0-4257-A738-FDB3ACBF362D}"/>
          </ac:spMkLst>
        </pc:spChg>
      </pc:sldChg>
    </pc:docChg>
  </pc:docChgLst>
  <pc:docChgLst>
    <pc:chgData name="Диас" userId="741cde4975727250" providerId="LiveId" clId="{1769CB7E-4180-4872-8404-4A04C7731652}"/>
    <pc:docChg chg="modSld">
      <pc:chgData name="Диас" userId="741cde4975727250" providerId="LiveId" clId="{1769CB7E-4180-4872-8404-4A04C7731652}" dt="2020-09-14T17:28:22.804" v="327" actId="255"/>
      <pc:docMkLst>
        <pc:docMk/>
      </pc:docMkLst>
      <pc:sldChg chg="addSp modSp mod">
        <pc:chgData name="Диас" userId="741cde4975727250" providerId="LiveId" clId="{1769CB7E-4180-4872-8404-4A04C7731652}" dt="2020-09-14T17:28:22.804" v="327" actId="255"/>
        <pc:sldMkLst>
          <pc:docMk/>
          <pc:sldMk cId="0" sldId="258"/>
        </pc:sldMkLst>
        <pc:spChg chg="mod">
          <ac:chgData name="Диас" userId="741cde4975727250" providerId="LiveId" clId="{1769CB7E-4180-4872-8404-4A04C7731652}" dt="2020-09-14T17:28:22.804" v="327" actId="255"/>
          <ac:spMkLst>
            <pc:docMk/>
            <pc:sldMk cId="0" sldId="258"/>
            <ac:spMk id="40965" creationId="{00000000-0000-0000-0000-000000000000}"/>
          </ac:spMkLst>
        </pc:spChg>
        <pc:graphicFrameChg chg="add modGraphic">
          <ac:chgData name="Диас" userId="741cde4975727250" providerId="LiveId" clId="{1769CB7E-4180-4872-8404-4A04C7731652}" dt="2020-09-14T17:05:36.722" v="29" actId="27309"/>
          <ac:graphicFrameMkLst>
            <pc:docMk/>
            <pc:sldMk cId="0" sldId="258"/>
            <ac:graphicFrameMk id="3" creationId="{CCCE68E7-D09B-4569-9F90-BF2206EB21AC}"/>
          </ac:graphicFrameMkLst>
        </pc:graphicFrameChg>
        <pc:picChg chg="mod">
          <ac:chgData name="Диас" userId="741cde4975727250" providerId="LiveId" clId="{1769CB7E-4180-4872-8404-4A04C7731652}" dt="2020-09-14T17:28:15.401" v="326" actId="1076"/>
          <ac:picMkLst>
            <pc:docMk/>
            <pc:sldMk cId="0" sldId="258"/>
            <ac:picMk id="40964" creationId="{00000000-0000-0000-0000-000000000000}"/>
          </ac:picMkLst>
        </pc:picChg>
      </pc:sldChg>
      <pc:sldChg chg="modSp mod">
        <pc:chgData name="Диас" userId="741cde4975727250" providerId="LiveId" clId="{1769CB7E-4180-4872-8404-4A04C7731652}" dt="2020-09-14T17:28:05.399" v="324" actId="255"/>
        <pc:sldMkLst>
          <pc:docMk/>
          <pc:sldMk cId="0" sldId="259"/>
        </pc:sldMkLst>
        <pc:spChg chg="mod">
          <ac:chgData name="Диас" userId="741cde4975727250" providerId="LiveId" clId="{1769CB7E-4180-4872-8404-4A04C7731652}" dt="2020-09-14T17:28:05.399" v="324" actId="255"/>
          <ac:spMkLst>
            <pc:docMk/>
            <pc:sldMk cId="0" sldId="259"/>
            <ac:spMk id="43013" creationId="{00000000-0000-0000-0000-000000000000}"/>
          </ac:spMkLst>
        </pc:spChg>
      </pc:sldChg>
      <pc:sldChg chg="addSp modSp mod">
        <pc:chgData name="Диас" userId="741cde4975727250" providerId="LiveId" clId="{1769CB7E-4180-4872-8404-4A04C7731652}" dt="2020-09-14T17:27:52.619" v="323" actId="1076"/>
        <pc:sldMkLst>
          <pc:docMk/>
          <pc:sldMk cId="0" sldId="260"/>
        </pc:sldMkLst>
        <pc:spChg chg="mod">
          <ac:chgData name="Диас" userId="741cde4975727250" providerId="LiveId" clId="{1769CB7E-4180-4872-8404-4A04C7731652}" dt="2020-09-14T17:27:41.638" v="318" actId="1076"/>
          <ac:spMkLst>
            <pc:docMk/>
            <pc:sldMk cId="0" sldId="260"/>
            <ac:spMk id="44036" creationId="{00000000-0000-0000-0000-000000000000}"/>
          </ac:spMkLst>
        </pc:spChg>
        <pc:picChg chg="add mod">
          <ac:chgData name="Диас" userId="741cde4975727250" providerId="LiveId" clId="{1769CB7E-4180-4872-8404-4A04C7731652}" dt="2020-09-14T17:27:52.619" v="323" actId="1076"/>
          <ac:picMkLst>
            <pc:docMk/>
            <pc:sldMk cId="0" sldId="260"/>
            <ac:picMk id="1026" creationId="{E5F5ECA3-0CB5-44E9-8BA1-1C667FC2B196}"/>
          </ac:picMkLst>
        </pc:picChg>
      </pc:sldChg>
      <pc:sldChg chg="modSp mod">
        <pc:chgData name="Диас" userId="741cde4975727250" providerId="LiveId" clId="{1769CB7E-4180-4872-8404-4A04C7731652}" dt="2020-09-14T17:19:22.732" v="279" actId="1076"/>
        <pc:sldMkLst>
          <pc:docMk/>
          <pc:sldMk cId="0" sldId="261"/>
        </pc:sldMkLst>
        <pc:spChg chg="mod">
          <ac:chgData name="Диас" userId="741cde4975727250" providerId="LiveId" clId="{1769CB7E-4180-4872-8404-4A04C7731652}" dt="2020-09-14T17:19:16.790" v="277" actId="20577"/>
          <ac:spMkLst>
            <pc:docMk/>
            <pc:sldMk cId="0" sldId="261"/>
            <ac:spMk id="45061" creationId="{00000000-0000-0000-0000-000000000000}"/>
          </ac:spMkLst>
        </pc:spChg>
        <pc:picChg chg="mod">
          <ac:chgData name="Диас" userId="741cde4975727250" providerId="LiveId" clId="{1769CB7E-4180-4872-8404-4A04C7731652}" dt="2020-09-14T17:19:22.732" v="279" actId="1076"/>
          <ac:picMkLst>
            <pc:docMk/>
            <pc:sldMk cId="0" sldId="261"/>
            <ac:picMk id="45060" creationId="{00000000-0000-0000-0000-000000000000}"/>
          </ac:picMkLst>
        </pc:picChg>
      </pc:sldChg>
      <pc:sldChg chg="modSp mod">
        <pc:chgData name="Диас" userId="741cde4975727250" providerId="LiveId" clId="{1769CB7E-4180-4872-8404-4A04C7731652}" dt="2020-09-14T17:20:36.529" v="286" actId="14100"/>
        <pc:sldMkLst>
          <pc:docMk/>
          <pc:sldMk cId="0" sldId="262"/>
        </pc:sldMkLst>
        <pc:spChg chg="mod">
          <ac:chgData name="Диас" userId="741cde4975727250" providerId="LiveId" clId="{1769CB7E-4180-4872-8404-4A04C7731652}" dt="2020-09-14T17:20:16.435" v="283" actId="1076"/>
          <ac:spMkLst>
            <pc:docMk/>
            <pc:sldMk cId="0" sldId="262"/>
            <ac:spMk id="46085" creationId="{00000000-0000-0000-0000-000000000000}"/>
          </ac:spMkLst>
        </pc:spChg>
        <pc:picChg chg="mod">
          <ac:chgData name="Диас" userId="741cde4975727250" providerId="LiveId" clId="{1769CB7E-4180-4872-8404-4A04C7731652}" dt="2020-09-14T17:20:36.529" v="286" actId="14100"/>
          <ac:picMkLst>
            <pc:docMk/>
            <pc:sldMk cId="0" sldId="262"/>
            <ac:picMk id="46084" creationId="{00000000-0000-0000-0000-000000000000}"/>
          </ac:picMkLst>
        </pc:picChg>
      </pc:sldChg>
      <pc:sldChg chg="modSp mod">
        <pc:chgData name="Диас" userId="741cde4975727250" providerId="LiveId" clId="{1769CB7E-4180-4872-8404-4A04C7731652}" dt="2020-09-14T17:22:30.474" v="292" actId="14100"/>
        <pc:sldMkLst>
          <pc:docMk/>
          <pc:sldMk cId="0" sldId="263"/>
        </pc:sldMkLst>
        <pc:spChg chg="mod">
          <ac:chgData name="Диас" userId="741cde4975727250" providerId="LiveId" clId="{1769CB7E-4180-4872-8404-4A04C7731652}" dt="2020-09-14T17:22:20.744" v="290"/>
          <ac:spMkLst>
            <pc:docMk/>
            <pc:sldMk cId="0" sldId="263"/>
            <ac:spMk id="48133" creationId="{00000000-0000-0000-0000-000000000000}"/>
          </ac:spMkLst>
        </pc:spChg>
        <pc:picChg chg="mod">
          <ac:chgData name="Диас" userId="741cde4975727250" providerId="LiveId" clId="{1769CB7E-4180-4872-8404-4A04C7731652}" dt="2020-09-14T17:22:30.474" v="292" actId="14100"/>
          <ac:picMkLst>
            <pc:docMk/>
            <pc:sldMk cId="0" sldId="263"/>
            <ac:picMk id="48132" creationId="{00000000-0000-0000-0000-000000000000}"/>
          </ac:picMkLst>
        </pc:picChg>
      </pc:sldChg>
      <pc:sldChg chg="modSp mod">
        <pc:chgData name="Диас" userId="741cde4975727250" providerId="LiveId" clId="{1769CB7E-4180-4872-8404-4A04C7731652}" dt="2020-09-14T17:23:19.627" v="294"/>
        <pc:sldMkLst>
          <pc:docMk/>
          <pc:sldMk cId="0" sldId="264"/>
        </pc:sldMkLst>
        <pc:spChg chg="mod">
          <ac:chgData name="Диас" userId="741cde4975727250" providerId="LiveId" clId="{1769CB7E-4180-4872-8404-4A04C7731652}" dt="2020-09-14T17:23:19.627" v="294"/>
          <ac:spMkLst>
            <pc:docMk/>
            <pc:sldMk cId="0" sldId="264"/>
            <ac:spMk id="49157" creationId="{00000000-0000-0000-0000-000000000000}"/>
          </ac:spMkLst>
        </pc:spChg>
      </pc:sldChg>
      <pc:sldChg chg="modSp mod">
        <pc:chgData name="Диас" userId="741cde4975727250" providerId="LiveId" clId="{1769CB7E-4180-4872-8404-4A04C7731652}" dt="2020-09-14T17:25:33.763" v="313" actId="14100"/>
        <pc:sldMkLst>
          <pc:docMk/>
          <pc:sldMk cId="0" sldId="265"/>
        </pc:sldMkLst>
        <pc:spChg chg="mod">
          <ac:chgData name="Диас" userId="741cde4975727250" providerId="LiveId" clId="{1769CB7E-4180-4872-8404-4A04C7731652}" dt="2020-09-14T17:25:30.671" v="312" actId="1076"/>
          <ac:spMkLst>
            <pc:docMk/>
            <pc:sldMk cId="0" sldId="265"/>
            <ac:spMk id="50183" creationId="{00000000-0000-0000-0000-000000000000}"/>
          </ac:spMkLst>
        </pc:spChg>
        <pc:picChg chg="mod">
          <ac:chgData name="Диас" userId="741cde4975727250" providerId="LiveId" clId="{1769CB7E-4180-4872-8404-4A04C7731652}" dt="2020-09-14T17:25:33.763" v="313" actId="14100"/>
          <ac:picMkLst>
            <pc:docMk/>
            <pc:sldMk cId="0" sldId="265"/>
            <ac:picMk id="50182" creationId="{00000000-0000-0000-0000-000000000000}"/>
          </ac:picMkLst>
        </pc:picChg>
      </pc:sldChg>
      <pc:sldChg chg="modSp mod">
        <pc:chgData name="Диас" userId="741cde4975727250" providerId="LiveId" clId="{1769CB7E-4180-4872-8404-4A04C7731652}" dt="2020-09-14T17:24:59.838" v="298"/>
        <pc:sldMkLst>
          <pc:docMk/>
          <pc:sldMk cId="0" sldId="266"/>
        </pc:sldMkLst>
        <pc:spChg chg="mod">
          <ac:chgData name="Диас" userId="741cde4975727250" providerId="LiveId" clId="{1769CB7E-4180-4872-8404-4A04C7731652}" dt="2020-09-14T17:24:59.838" v="298"/>
          <ac:spMkLst>
            <pc:docMk/>
            <pc:sldMk cId="0" sldId="266"/>
            <ac:spMk id="51203" creationId="{00000000-0000-0000-0000-000000000000}"/>
          </ac:spMkLst>
        </pc:spChg>
      </pc:sldChg>
      <pc:sldChg chg="modSp mod">
        <pc:chgData name="Диас" userId="741cde4975727250" providerId="LiveId" clId="{1769CB7E-4180-4872-8404-4A04C7731652}" dt="2020-09-14T17:14:38.586" v="194" actId="255"/>
        <pc:sldMkLst>
          <pc:docMk/>
          <pc:sldMk cId="0" sldId="267"/>
        </pc:sldMkLst>
        <pc:spChg chg="mod">
          <ac:chgData name="Диас" userId="741cde4975727250" providerId="LiveId" clId="{1769CB7E-4180-4872-8404-4A04C7731652}" dt="2020-09-14T17:14:38.586" v="194" actId="255"/>
          <ac:spMkLst>
            <pc:docMk/>
            <pc:sldMk cId="0" sldId="267"/>
            <ac:spMk id="52231" creationId="{00000000-0000-0000-0000-000000000000}"/>
          </ac:spMkLst>
        </pc:spChg>
        <pc:picChg chg="mod">
          <ac:chgData name="Диас" userId="741cde4975727250" providerId="LiveId" clId="{1769CB7E-4180-4872-8404-4A04C7731652}" dt="2020-09-14T17:14:30.296" v="193" actId="14100"/>
          <ac:picMkLst>
            <pc:docMk/>
            <pc:sldMk cId="0" sldId="267"/>
            <ac:picMk id="522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0C6F3D2-666A-4E26-BCE3-6179BE8A71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22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789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78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9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79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80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80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3804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804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804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D34FD46-8E86-4D9D-922C-68C3D65A96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3D115-8BD1-4CED-AEE9-26D298F994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59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9653-7201-4231-A4DF-46F512C457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5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BB689-306D-471A-84F3-675A13DE8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5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C9DD-B6DF-4079-8DD7-68E53F0010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2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C81F-FE51-4393-BA11-AA33116E77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23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1DD8D-AC1A-4EBB-AC76-FC1CC8D3A7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8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44977-8310-4818-A3E3-887336E394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62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4848D-B483-4C2F-84C5-0B77B526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4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CFC3-F787-4870-A37B-C046D724FA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02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27B08-0373-455C-86C9-A834779C47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10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686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68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68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0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70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70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70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6D27B798-55B0-4AE2-9907-3EBA7B0CE99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70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F514D94-B892-4620-AC07-7E244CF8B287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err="1"/>
              <a:t>Биоматериа</a:t>
            </a:r>
            <a:r>
              <a:rPr lang="kk-KZ" altLang="ru-RU" dirty="0"/>
              <a:t>лдарға жалпы түсінік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6F9-A2BE-406E-8380-BA7E69481592}" type="slidenum">
              <a:rPr lang="ru-RU" altLang="ru-RU"/>
              <a:pPr/>
              <a:t>10</a:t>
            </a:fld>
            <a:endParaRPr lang="ru-RU" altLang="ru-RU"/>
          </a:p>
        </p:txBody>
      </p:sp>
      <p:pic>
        <p:nvPicPr>
          <p:cNvPr id="49156" name="Picture 4" descr="jan_466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58642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023938" y="5389563"/>
            <a:ext cx="664440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/>
              <a:t>Акрил </a:t>
            </a:r>
            <a:r>
              <a:rPr lang="ru-RU" altLang="ru-RU" dirty="0" err="1"/>
              <a:t>және</a:t>
            </a:r>
            <a:r>
              <a:rPr lang="ru-RU" altLang="ru-RU" dirty="0"/>
              <a:t> гель </a:t>
            </a:r>
            <a:r>
              <a:rPr lang="ru-RU" altLang="ru-RU" dirty="0" err="1"/>
              <a:t>тырнақты</a:t>
            </a:r>
            <a:r>
              <a:rPr lang="ru-RU" altLang="ru-RU" dirty="0"/>
              <a:t> </a:t>
            </a:r>
            <a:r>
              <a:rPr lang="ru-RU" altLang="ru-RU" dirty="0" err="1"/>
              <a:t>ұзарту</a:t>
            </a:r>
            <a:r>
              <a:rPr lang="ru-RU" altLang="ru-RU" dirty="0"/>
              <a:t> </a:t>
            </a:r>
            <a:r>
              <a:rPr lang="ru-RU" altLang="ru-RU" dirty="0" err="1"/>
              <a:t>үшін</a:t>
            </a:r>
            <a:r>
              <a:rPr lang="ru-RU" altLang="ru-RU" dirty="0"/>
              <a:t> </a:t>
            </a:r>
            <a:r>
              <a:rPr lang="ru-RU" altLang="ru-RU" dirty="0" err="1"/>
              <a:t>қолданылады</a:t>
            </a:r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2FAA-C160-445A-9FD2-83F7389D33CB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6132"/>
            <a:ext cx="5265985" cy="365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95536" y="4437112"/>
            <a:ext cx="79210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2400" i="1" dirty="0"/>
              <a:t>Апатит-</a:t>
            </a:r>
            <a:r>
              <a:rPr lang="ru-RU" altLang="ru-RU" sz="2400" i="1" dirty="0" err="1"/>
              <a:t>волластонит</a:t>
            </a:r>
            <a:r>
              <a:rPr lang="ru-RU" altLang="ru-RU" sz="2400" i="1" dirty="0"/>
              <a:t> (A / W) </a:t>
            </a:r>
            <a:r>
              <a:rPr lang="ru-RU" altLang="ru-RU" sz="2400" i="1" dirty="0" err="1"/>
              <a:t>шыны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керамикалық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ортопедиялық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имплантанттар</a:t>
            </a:r>
            <a:r>
              <a:rPr lang="ru-RU" altLang="ru-RU" sz="2400" i="1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58B-3D30-4CA2-AD23-8D58ED7432CA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628775"/>
            <a:ext cx="8540750" cy="4498975"/>
          </a:xfrm>
        </p:spPr>
        <p:txBody>
          <a:bodyPr/>
          <a:lstStyle/>
          <a:p>
            <a:r>
              <a:rPr lang="ru-RU" altLang="ru-RU" sz="2800" b="1" dirty="0" err="1"/>
              <a:t>Қазіргі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уақытта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биоматериалдар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қолдану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аясын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кеңейтуде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жақында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ғалымдар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алған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биоматериалдардың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жаңа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түрлері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сипатталды</a:t>
            </a:r>
            <a:r>
              <a:rPr lang="ru-RU" altLang="ru-RU" sz="2800" b="1" dirty="0"/>
              <a:t>. </a:t>
            </a:r>
            <a:r>
              <a:rPr lang="ru-RU" altLang="ru-RU" sz="2800" b="1" dirty="0" err="1"/>
              <a:t>Олардың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қасиеттерін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зерттей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отырып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олардың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болашақта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медициналық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практикада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жетекші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орын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алуға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мүмкіндік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беретін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бірқатар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ерекше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қасиеттерін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атап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өту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керек</a:t>
            </a:r>
            <a:r>
              <a:rPr lang="ru-RU" altLang="ru-RU" sz="2800" b="1" dirty="0"/>
              <a:t>.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92B5-87D7-40E7-873D-AD1C9B12038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83534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БИОМАТЕРИАЛДАР</a:t>
            </a:r>
          </a:p>
          <a:p>
            <a:r>
              <a:rPr lang="ru-RU" altLang="ru-RU" b="1" dirty="0" err="1"/>
              <a:t>Биоматериалдарды</a:t>
            </a:r>
            <a:r>
              <a:rPr lang="ru-RU" altLang="ru-RU" b="1" dirty="0"/>
              <a:t> </a:t>
            </a:r>
            <a:r>
              <a:rPr lang="ru-RU" altLang="ru-RU" b="1" dirty="0" err="1"/>
              <a:t>адам</a:t>
            </a:r>
            <a:r>
              <a:rPr lang="ru-RU" altLang="ru-RU" b="1" dirty="0"/>
              <a:t> </a:t>
            </a:r>
            <a:r>
              <a:rPr lang="ru-RU" altLang="ru-RU" b="1" dirty="0" err="1"/>
              <a:t>ағзасында</a:t>
            </a:r>
            <a:r>
              <a:rPr lang="ru-RU" altLang="ru-RU" b="1" dirty="0"/>
              <a:t> ауру </a:t>
            </a:r>
            <a:r>
              <a:rPr lang="ru-RU" altLang="ru-RU" b="1" dirty="0" err="1"/>
              <a:t>немесе</a:t>
            </a:r>
            <a:r>
              <a:rPr lang="ru-RU" altLang="ru-RU" b="1" dirty="0"/>
              <a:t> </a:t>
            </a:r>
            <a:r>
              <a:rPr lang="ru-RU" altLang="ru-RU" b="1" dirty="0" err="1"/>
              <a:t>жойылған</a:t>
            </a:r>
            <a:r>
              <a:rPr lang="ru-RU" altLang="ru-RU" b="1" dirty="0"/>
              <a:t> </a:t>
            </a:r>
            <a:r>
              <a:rPr lang="ru-RU" altLang="ru-RU" b="1" dirty="0" err="1"/>
              <a:t>органдарды</a:t>
            </a:r>
            <a:r>
              <a:rPr lang="ru-RU" altLang="ru-RU" b="1" dirty="0"/>
              <a:t> </a:t>
            </a:r>
            <a:r>
              <a:rPr lang="ru-RU" altLang="ru-RU" b="1" dirty="0" err="1"/>
              <a:t>немесе</a:t>
            </a:r>
            <a:r>
              <a:rPr lang="ru-RU" altLang="ru-RU" b="1" dirty="0"/>
              <a:t> </a:t>
            </a:r>
            <a:r>
              <a:rPr lang="ru-RU" altLang="ru-RU" b="1" dirty="0" err="1"/>
              <a:t>тіндерді</a:t>
            </a:r>
            <a:r>
              <a:rPr lang="ru-RU" altLang="ru-RU" b="1" dirty="0"/>
              <a:t> </a:t>
            </a:r>
            <a:r>
              <a:rPr lang="ru-RU" altLang="ru-RU" b="1" dirty="0" err="1"/>
              <a:t>ауыстыруға</a:t>
            </a:r>
            <a:r>
              <a:rPr lang="ru-RU" altLang="ru-RU" b="1" dirty="0"/>
              <a:t> </a:t>
            </a:r>
            <a:r>
              <a:rPr lang="ru-RU" altLang="ru-RU" b="1" dirty="0" err="1"/>
              <a:t>арналған</a:t>
            </a:r>
            <a:r>
              <a:rPr lang="ru-RU" altLang="ru-RU" b="1" dirty="0"/>
              <a:t> </a:t>
            </a:r>
            <a:r>
              <a:rPr lang="ru-RU" altLang="ru-RU" b="1" dirty="0" err="1"/>
              <a:t>импланттарды</a:t>
            </a:r>
            <a:r>
              <a:rPr lang="ru-RU" altLang="ru-RU" b="1" dirty="0"/>
              <a:t> </a:t>
            </a:r>
            <a:r>
              <a:rPr lang="ru-RU" altLang="ru-RU" b="1" dirty="0" err="1"/>
              <a:t>жасау</a:t>
            </a:r>
            <a:r>
              <a:rPr lang="ru-RU" altLang="ru-RU" b="1" dirty="0"/>
              <a:t> </a:t>
            </a:r>
            <a:r>
              <a:rPr lang="ru-RU" altLang="ru-RU" b="1" dirty="0" err="1"/>
              <a:t>үшін</a:t>
            </a:r>
            <a:r>
              <a:rPr lang="ru-RU" altLang="ru-RU" b="1" dirty="0"/>
              <a:t> </a:t>
            </a:r>
            <a:r>
              <a:rPr lang="ru-RU" altLang="ru-RU" b="1" dirty="0" err="1"/>
              <a:t>қолданылады</a:t>
            </a:r>
            <a:endParaRPr lang="ru-RU" altLang="ru-RU" b="1" dirty="0"/>
          </a:p>
          <a:p>
            <a:r>
              <a:rPr lang="ru-RU" altLang="ru-RU" b="1" dirty="0"/>
              <a:t>. Осы </a:t>
            </a:r>
            <a:r>
              <a:rPr lang="ru-RU" altLang="ru-RU" b="1" dirty="0" err="1"/>
              <a:t>типтегі</a:t>
            </a:r>
            <a:r>
              <a:rPr lang="ru-RU" altLang="ru-RU" b="1" dirty="0"/>
              <a:t> </a:t>
            </a:r>
            <a:r>
              <a:rPr lang="ru-RU" altLang="ru-RU" b="1" dirty="0" err="1"/>
              <a:t>материалдар</a:t>
            </a:r>
            <a:endParaRPr lang="ru-RU" altLang="ru-RU" b="1" dirty="0"/>
          </a:p>
          <a:p>
            <a:r>
              <a:rPr lang="ru-RU" altLang="ru-RU" b="1" dirty="0" err="1"/>
              <a:t>улы</a:t>
            </a:r>
            <a:r>
              <a:rPr lang="ru-RU" altLang="ru-RU" b="1" dirty="0"/>
              <a:t> </a:t>
            </a:r>
            <a:r>
              <a:rPr lang="ru-RU" altLang="ru-RU" b="1" dirty="0" err="1"/>
              <a:t>заттар</a:t>
            </a:r>
            <a:r>
              <a:rPr lang="ru-RU" altLang="ru-RU" b="1" dirty="0"/>
              <a:t> </a:t>
            </a:r>
            <a:r>
              <a:rPr lang="ru-RU" altLang="ru-RU" b="1" dirty="0" err="1"/>
              <a:t>тудырмауы</a:t>
            </a:r>
            <a:r>
              <a:rPr lang="ru-RU" altLang="ru-RU" b="1" dirty="0"/>
              <a:t> </a:t>
            </a:r>
            <a:r>
              <a:rPr lang="ru-RU" altLang="ru-RU" b="1" dirty="0" err="1"/>
              <a:t>керек</a:t>
            </a:r>
            <a:r>
              <a:rPr lang="ru-RU" altLang="ru-RU" b="1" dirty="0"/>
              <a:t> </a:t>
            </a:r>
            <a:r>
              <a:rPr lang="ru-RU" altLang="ru-RU" b="1" dirty="0" err="1"/>
              <a:t>және</a:t>
            </a:r>
            <a:r>
              <a:rPr lang="ru-RU" altLang="ru-RU" b="1" dirty="0"/>
              <a:t> </a:t>
            </a:r>
            <a:r>
              <a:rPr lang="ru-RU" altLang="ru-RU" b="1" dirty="0" err="1"/>
              <a:t>адамның</a:t>
            </a:r>
            <a:r>
              <a:rPr lang="ru-RU" altLang="ru-RU" b="1" dirty="0"/>
              <a:t> </a:t>
            </a:r>
            <a:r>
              <a:rPr lang="ru-RU" altLang="ru-RU" b="1" dirty="0" err="1"/>
              <a:t>тіндерімен</a:t>
            </a:r>
            <a:r>
              <a:rPr lang="ru-RU" altLang="ru-RU" b="1" dirty="0"/>
              <a:t> </a:t>
            </a:r>
            <a:r>
              <a:rPr lang="ru-RU" altLang="ru-RU" b="1" dirty="0" err="1"/>
              <a:t>үйлесімді</a:t>
            </a:r>
            <a:r>
              <a:rPr lang="ru-RU" altLang="ru-RU" b="1" dirty="0"/>
              <a:t> </a:t>
            </a:r>
            <a:r>
              <a:rPr lang="ru-RU" altLang="ru-RU" b="1" dirty="0" err="1"/>
              <a:t>болуы</a:t>
            </a:r>
            <a:r>
              <a:rPr lang="ru-RU" altLang="ru-RU" b="1" dirty="0"/>
              <a:t> </a:t>
            </a:r>
            <a:r>
              <a:rPr lang="ru-RU" altLang="ru-RU" b="1" dirty="0" err="1"/>
              <a:t>керек</a:t>
            </a:r>
            <a:r>
              <a:rPr lang="ru-RU" altLang="ru-RU" b="1" dirty="0"/>
              <a:t> (</a:t>
            </a:r>
            <a:r>
              <a:rPr lang="ru-RU" altLang="ru-RU" b="1" dirty="0" err="1"/>
              <a:t>яғни</a:t>
            </a:r>
            <a:r>
              <a:rPr lang="ru-RU" altLang="ru-RU" b="1" dirty="0"/>
              <a:t> </a:t>
            </a:r>
            <a:r>
              <a:rPr lang="ru-RU" altLang="ru-RU" b="1" dirty="0" err="1"/>
              <a:t>қабылдамау</a:t>
            </a:r>
            <a:r>
              <a:rPr lang="ru-RU" altLang="ru-RU" b="1" dirty="0"/>
              <a:t> </a:t>
            </a:r>
            <a:r>
              <a:rPr lang="ru-RU" altLang="ru-RU" b="1" dirty="0" err="1"/>
              <a:t>реакциясын</a:t>
            </a:r>
            <a:r>
              <a:rPr lang="ru-RU" altLang="ru-RU" b="1" dirty="0"/>
              <a:t> </a:t>
            </a:r>
            <a:r>
              <a:rPr lang="ru-RU" altLang="ru-RU" b="1" dirty="0" err="1"/>
              <a:t>тудырмауы</a:t>
            </a:r>
            <a:r>
              <a:rPr lang="ru-RU" altLang="ru-RU" b="1" dirty="0"/>
              <a:t> </a:t>
            </a:r>
            <a:r>
              <a:rPr lang="ru-RU" altLang="ru-RU" b="1" dirty="0" err="1"/>
              <a:t>керек</a:t>
            </a:r>
            <a:r>
              <a:rPr lang="ru-RU" altLang="ru-RU" b="1" dirty="0"/>
              <a:t>). </a:t>
            </a:r>
            <a:r>
              <a:rPr lang="ru-RU" altLang="ru-RU" b="1" dirty="0" err="1"/>
              <a:t>Барлық</a:t>
            </a:r>
            <a:r>
              <a:rPr lang="ru-RU" altLang="ru-RU" b="1" dirty="0"/>
              <a:t> </a:t>
            </a:r>
            <a:r>
              <a:rPr lang="ru-RU" altLang="ru-RU" b="1" dirty="0" err="1"/>
              <a:t>аталған</a:t>
            </a:r>
            <a:r>
              <a:rPr lang="ru-RU" altLang="ru-RU" b="1" dirty="0"/>
              <a:t> </a:t>
            </a:r>
            <a:r>
              <a:rPr lang="ru-RU" altLang="ru-RU" b="1" dirty="0" err="1"/>
              <a:t>заттар</a:t>
            </a:r>
            <a:r>
              <a:rPr lang="ru-RU" altLang="ru-RU" b="1" dirty="0"/>
              <a:t> </a:t>
            </a:r>
            <a:r>
              <a:rPr lang="ru-RU" altLang="ru-RU" b="1" dirty="0" err="1"/>
              <a:t>түрлері</a:t>
            </a:r>
            <a:r>
              <a:rPr lang="ru-RU" altLang="ru-RU" b="1" dirty="0"/>
              <a:t> - </a:t>
            </a:r>
            <a:r>
              <a:rPr lang="ru-RU" altLang="ru-RU" b="1" dirty="0" err="1"/>
              <a:t>металдар</a:t>
            </a:r>
            <a:r>
              <a:rPr lang="ru-RU" altLang="ru-RU" b="1" dirty="0"/>
              <a:t>, керамика, </a:t>
            </a:r>
            <a:r>
              <a:rPr lang="ru-RU" altLang="ru-RU" b="1" dirty="0" err="1"/>
              <a:t>полимерлер</a:t>
            </a:r>
            <a:r>
              <a:rPr lang="ru-RU" altLang="ru-RU" b="1" dirty="0"/>
              <a:t> </a:t>
            </a:r>
            <a:r>
              <a:rPr lang="ru-RU" altLang="ru-RU" b="1" dirty="0" err="1"/>
              <a:t>және</a:t>
            </a:r>
            <a:endParaRPr lang="ru-RU" altLang="ru-RU" b="1" dirty="0"/>
          </a:p>
          <a:p>
            <a:r>
              <a:rPr lang="ru-RU" altLang="ru-RU" b="1" dirty="0" err="1"/>
              <a:t>жартылай</a:t>
            </a:r>
            <a:r>
              <a:rPr lang="ru-RU" altLang="ru-RU" b="1" dirty="0"/>
              <a:t> </a:t>
            </a:r>
            <a:r>
              <a:rPr lang="ru-RU" altLang="ru-RU" b="1" dirty="0" err="1"/>
              <a:t>өткізгіштер</a:t>
            </a:r>
            <a:r>
              <a:rPr lang="ru-RU" altLang="ru-RU" b="1" dirty="0"/>
              <a:t> - биоматериал </a:t>
            </a:r>
            <a:r>
              <a:rPr lang="ru-RU" altLang="ru-RU" b="1" dirty="0" err="1"/>
              <a:t>ретінде</a:t>
            </a:r>
            <a:r>
              <a:rPr lang="ru-RU" altLang="ru-RU" b="1" dirty="0"/>
              <a:t> </a:t>
            </a:r>
            <a:r>
              <a:rPr lang="ru-RU" altLang="ru-RU" b="1" dirty="0" err="1"/>
              <a:t>қолданыла</a:t>
            </a:r>
            <a:r>
              <a:rPr lang="ru-RU" altLang="ru-RU" b="1" dirty="0"/>
              <a:t> </a:t>
            </a:r>
            <a:r>
              <a:rPr lang="ru-RU" altLang="ru-RU" b="1" dirty="0" err="1"/>
              <a:t>алады</a:t>
            </a:r>
            <a:endParaRPr lang="ru-RU" altLang="ru-RU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71600" y="3500438"/>
            <a:ext cx="74897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БОЛАШАҚТЫҢ МАТЕРИАЛДАРЫ</a:t>
            </a:r>
          </a:p>
          <a:p>
            <a:r>
              <a:rPr lang="ru-RU" altLang="ru-RU" b="1" dirty="0" err="1"/>
              <a:t>Жасанды</a:t>
            </a:r>
            <a:r>
              <a:rPr lang="ru-RU" altLang="ru-RU" b="1" dirty="0"/>
              <a:t> </a:t>
            </a:r>
            <a:r>
              <a:rPr lang="ru-RU" altLang="ru-RU" b="1" dirty="0" err="1"/>
              <a:t>түрде</a:t>
            </a:r>
            <a:r>
              <a:rPr lang="ru-RU" altLang="ru-RU" b="1" dirty="0"/>
              <a:t> </a:t>
            </a:r>
            <a:r>
              <a:rPr lang="ru-RU" altLang="ru-RU" b="1" dirty="0" err="1"/>
              <a:t>жасалған</a:t>
            </a:r>
            <a:r>
              <a:rPr lang="ru-RU" altLang="ru-RU" b="1" dirty="0"/>
              <a:t>  </a:t>
            </a:r>
            <a:r>
              <a:rPr lang="ru-RU" altLang="ru-RU" b="1" dirty="0" err="1"/>
              <a:t>жаңа</a:t>
            </a:r>
            <a:r>
              <a:rPr lang="ru-RU" altLang="ru-RU" b="1" dirty="0"/>
              <a:t> </a:t>
            </a:r>
            <a:r>
              <a:rPr lang="ru-RU" altLang="ru-RU" b="1" dirty="0" err="1"/>
              <a:t>заттардың</a:t>
            </a:r>
            <a:r>
              <a:rPr lang="ru-RU" altLang="ru-RU" b="1" dirty="0"/>
              <a:t> </a:t>
            </a:r>
            <a:r>
              <a:rPr lang="ru-RU" altLang="ru-RU" b="1" dirty="0" err="1"/>
              <a:t>тобы</a:t>
            </a:r>
            <a:r>
              <a:rPr lang="ru-RU" altLang="ru-RU" b="1" dirty="0"/>
              <a:t> «</a:t>
            </a:r>
            <a:r>
              <a:rPr lang="ru-RU" altLang="ru-RU" b="1" dirty="0" err="1"/>
              <a:t>ақылды</a:t>
            </a:r>
            <a:r>
              <a:rPr lang="ru-RU" altLang="ru-RU" b="1" dirty="0"/>
              <a:t>» (</a:t>
            </a:r>
            <a:r>
              <a:rPr lang="ru-RU" altLang="ru-RU" b="1" dirty="0" err="1"/>
              <a:t>немесе</a:t>
            </a:r>
            <a:r>
              <a:rPr lang="ru-RU" altLang="ru-RU" b="1" dirty="0"/>
              <a:t> </a:t>
            </a:r>
            <a:r>
              <a:rPr lang="ru-RU" altLang="ru-RU" b="1" dirty="0" err="1"/>
              <a:t>интелектуальды</a:t>
            </a:r>
            <a:r>
              <a:rPr lang="ru-RU" altLang="ru-RU" b="1" dirty="0"/>
              <a:t>) </a:t>
            </a:r>
            <a:r>
              <a:rPr lang="ru-RU" altLang="ru-RU" b="1" dirty="0" err="1"/>
              <a:t>материалдар</a:t>
            </a:r>
            <a:r>
              <a:rPr lang="ru-RU" altLang="ru-RU" b="1" dirty="0"/>
              <a:t> </a:t>
            </a:r>
            <a:r>
              <a:rPr lang="ru-RU" altLang="ru-RU" b="1" dirty="0" err="1"/>
              <a:t>деп</a:t>
            </a:r>
            <a:r>
              <a:rPr lang="ru-RU" altLang="ru-RU" b="1" dirty="0"/>
              <a:t> </a:t>
            </a:r>
            <a:r>
              <a:rPr lang="ru-RU" altLang="ru-RU" b="1" dirty="0" err="1"/>
              <a:t>аталып</a:t>
            </a:r>
            <a:r>
              <a:rPr lang="ru-RU" altLang="ru-RU" b="1" dirty="0"/>
              <a:t>,</a:t>
            </a:r>
          </a:p>
          <a:p>
            <a:r>
              <a:rPr lang="ru-RU" altLang="ru-RU" b="1" dirty="0" err="1"/>
              <a:t>көптеген</a:t>
            </a:r>
            <a:r>
              <a:rPr lang="ru-RU" altLang="ru-RU" b="1" dirty="0"/>
              <a:t> </a:t>
            </a:r>
            <a:r>
              <a:rPr lang="ru-RU" altLang="ru-RU" b="1" dirty="0" err="1"/>
              <a:t>заманауи</a:t>
            </a:r>
            <a:r>
              <a:rPr lang="ru-RU" altLang="ru-RU" b="1" dirty="0"/>
              <a:t> </a:t>
            </a:r>
            <a:r>
              <a:rPr lang="ru-RU" altLang="ru-RU" b="1" dirty="0" err="1"/>
              <a:t>заттарға</a:t>
            </a:r>
            <a:r>
              <a:rPr lang="ru-RU" altLang="ru-RU" b="1" dirty="0"/>
              <a:t> </a:t>
            </a:r>
            <a:r>
              <a:rPr lang="ru-RU" altLang="ru-RU" b="1" dirty="0" err="1"/>
              <a:t>айтарлықтай</a:t>
            </a:r>
            <a:r>
              <a:rPr lang="ru-RU" altLang="ru-RU" b="1" dirty="0"/>
              <a:t> </a:t>
            </a:r>
            <a:r>
              <a:rPr lang="ru-RU" altLang="ru-RU" b="1" dirty="0" err="1"/>
              <a:t>әсер</a:t>
            </a:r>
            <a:r>
              <a:rPr lang="ru-RU" altLang="ru-RU" b="1" dirty="0"/>
              <a:t> </a:t>
            </a:r>
            <a:r>
              <a:rPr lang="ru-RU" altLang="ru-RU" b="1" dirty="0" err="1"/>
              <a:t>ететін</a:t>
            </a:r>
            <a:r>
              <a:rPr lang="ru-RU" altLang="ru-RU" b="1" dirty="0"/>
              <a:t> </a:t>
            </a:r>
            <a:r>
              <a:rPr lang="ru-RU" altLang="ru-RU" b="1" dirty="0" err="1"/>
              <a:t>дамып</a:t>
            </a:r>
            <a:r>
              <a:rPr lang="ru-RU" altLang="ru-RU" b="1" dirty="0"/>
              <a:t> </a:t>
            </a:r>
            <a:r>
              <a:rPr lang="ru-RU" altLang="ru-RU" b="1" dirty="0" err="1"/>
              <a:t>жатқан</a:t>
            </a:r>
            <a:r>
              <a:rPr lang="ru-RU" altLang="ru-RU" b="1" dirty="0"/>
              <a:t> технология. «</a:t>
            </a:r>
            <a:r>
              <a:rPr lang="ru-RU" altLang="ru-RU" b="1" dirty="0" err="1"/>
              <a:t>Ақылды</a:t>
            </a:r>
            <a:r>
              <a:rPr lang="ru-RU" altLang="ru-RU" b="1" dirty="0"/>
              <a:t>» </a:t>
            </a:r>
            <a:r>
              <a:rPr lang="ru-RU" altLang="ru-RU" b="1" dirty="0" err="1"/>
              <a:t>деген</a:t>
            </a:r>
            <a:r>
              <a:rPr lang="ru-RU" altLang="ru-RU" b="1" dirty="0"/>
              <a:t> </a:t>
            </a:r>
            <a:r>
              <a:rPr lang="ru-RU" altLang="ru-RU" b="1" dirty="0" err="1"/>
              <a:t>анықтама</a:t>
            </a:r>
            <a:r>
              <a:rPr lang="ru-RU" altLang="ru-RU" b="1" dirty="0"/>
              <a:t> </a:t>
            </a:r>
            <a:r>
              <a:rPr lang="ru-RU" altLang="ru-RU" b="1" dirty="0" err="1"/>
              <a:t>бұл</a:t>
            </a:r>
            <a:r>
              <a:rPr lang="ru-RU" altLang="ru-RU" b="1" dirty="0"/>
              <a:t> </a:t>
            </a:r>
            <a:r>
              <a:rPr lang="ru-RU" altLang="ru-RU" b="1" dirty="0" err="1"/>
              <a:t>материалдардың</a:t>
            </a:r>
            <a:r>
              <a:rPr lang="ru-RU" altLang="ru-RU" b="1" dirty="0"/>
              <a:t> </a:t>
            </a:r>
            <a:r>
              <a:rPr lang="ru-RU" altLang="ru-RU" b="1" dirty="0" err="1"/>
              <a:t>өзгерістерді</a:t>
            </a:r>
            <a:r>
              <a:rPr lang="ru-RU" altLang="ru-RU" b="1" dirty="0"/>
              <a:t> </a:t>
            </a:r>
            <a:r>
              <a:rPr lang="ru-RU" altLang="ru-RU" b="1" dirty="0" err="1"/>
              <a:t>сезіне</a:t>
            </a:r>
            <a:r>
              <a:rPr lang="ru-RU" altLang="ru-RU" b="1" dirty="0"/>
              <a:t> </a:t>
            </a:r>
            <a:r>
              <a:rPr lang="ru-RU" altLang="ru-RU" b="1" dirty="0" err="1"/>
              <a:t>алатындығын</a:t>
            </a:r>
            <a:r>
              <a:rPr lang="ru-RU" altLang="ru-RU" b="1" dirty="0"/>
              <a:t> </a:t>
            </a:r>
            <a:r>
              <a:rPr lang="ru-RU" altLang="ru-RU" b="1" dirty="0" err="1"/>
              <a:t>білдіреді</a:t>
            </a:r>
            <a:endParaRPr lang="ru-RU" altLang="ru-RU" b="1" dirty="0"/>
          </a:p>
          <a:p>
            <a:r>
              <a:rPr lang="ru-RU" altLang="ru-RU" b="1" dirty="0" err="1"/>
              <a:t>қоршаған</a:t>
            </a:r>
            <a:r>
              <a:rPr lang="ru-RU" altLang="ru-RU" b="1" dirty="0"/>
              <a:t> </a:t>
            </a:r>
            <a:r>
              <a:rPr lang="ru-RU" altLang="ru-RU" b="1" dirty="0" err="1"/>
              <a:t>ортаға</a:t>
            </a:r>
            <a:r>
              <a:rPr lang="ru-RU" altLang="ru-RU" b="1" dirty="0"/>
              <a:t> </a:t>
            </a:r>
            <a:r>
              <a:rPr lang="ru-RU" altLang="ru-RU" b="1" dirty="0" err="1"/>
              <a:t>және</a:t>
            </a:r>
            <a:r>
              <a:rPr lang="ru-RU" altLang="ru-RU" b="1" dirty="0"/>
              <a:t> осы </a:t>
            </a:r>
            <a:r>
              <a:rPr lang="ru-RU" altLang="ru-RU" b="1" dirty="0" err="1"/>
              <a:t>өзгерістерге</a:t>
            </a:r>
            <a:r>
              <a:rPr lang="ru-RU" altLang="ru-RU" b="1" dirty="0"/>
              <a:t> </a:t>
            </a:r>
            <a:r>
              <a:rPr lang="ru-RU" altLang="ru-RU" b="1" dirty="0" err="1"/>
              <a:t>алдын</a:t>
            </a:r>
            <a:r>
              <a:rPr lang="ru-RU" altLang="ru-RU" b="1" dirty="0"/>
              <a:t>-ала </a:t>
            </a:r>
            <a:r>
              <a:rPr lang="ru-RU" altLang="ru-RU" b="1" dirty="0" err="1"/>
              <a:t>белгіленген</a:t>
            </a:r>
            <a:r>
              <a:rPr lang="ru-RU" altLang="ru-RU" b="1" dirty="0"/>
              <a:t> </a:t>
            </a:r>
            <a:r>
              <a:rPr lang="ru-RU" altLang="ru-RU" b="1" dirty="0" err="1"/>
              <a:t>түрде</a:t>
            </a:r>
            <a:r>
              <a:rPr lang="ru-RU" altLang="ru-RU" b="1" dirty="0"/>
              <a:t> </a:t>
            </a:r>
            <a:r>
              <a:rPr lang="ru-RU" altLang="ru-RU" b="1" dirty="0" err="1"/>
              <a:t>жауап</a:t>
            </a:r>
            <a:r>
              <a:rPr lang="ru-RU" altLang="ru-RU" b="1" dirty="0"/>
              <a:t> </a:t>
            </a:r>
            <a:r>
              <a:rPr lang="ru-RU" altLang="ru-RU" b="1" dirty="0" err="1"/>
              <a:t>береді</a:t>
            </a:r>
            <a:r>
              <a:rPr lang="ru-RU" altLang="ru-RU" b="1" dirty="0"/>
              <a:t> , </a:t>
            </a:r>
            <a:r>
              <a:rPr lang="ru-RU" altLang="ru-RU" b="1" dirty="0" err="1"/>
              <a:t>яғни</a:t>
            </a:r>
            <a:r>
              <a:rPr lang="ru-RU" altLang="ru-RU" b="1" dirty="0"/>
              <a:t> </a:t>
            </a:r>
          </a:p>
          <a:p>
            <a:r>
              <a:rPr lang="ru-RU" altLang="ru-RU" b="1" dirty="0" err="1"/>
              <a:t>тірі</a:t>
            </a:r>
            <a:r>
              <a:rPr lang="ru-RU" altLang="ru-RU" b="1" dirty="0"/>
              <a:t> </a:t>
            </a:r>
            <a:r>
              <a:rPr lang="ru-RU" altLang="ru-RU" b="1" dirty="0" err="1"/>
              <a:t>организмдерге</a:t>
            </a:r>
            <a:r>
              <a:rPr lang="ru-RU" altLang="ru-RU" b="1" dirty="0"/>
              <a:t> </a:t>
            </a:r>
            <a:r>
              <a:rPr lang="ru-RU" altLang="ru-RU" b="1" dirty="0" err="1"/>
              <a:t>тән</a:t>
            </a:r>
            <a:r>
              <a:rPr lang="ru-RU" altLang="ru-RU" b="1" dirty="0"/>
              <a:t> сапа </a:t>
            </a:r>
            <a:r>
              <a:rPr lang="ru-RU" altLang="ru-RU" b="1" dirty="0" err="1"/>
              <a:t>көрсетеді</a:t>
            </a:r>
            <a:r>
              <a:rPr lang="ru-RU" altLang="ru-RU" b="1" dirty="0"/>
              <a:t>. </a:t>
            </a:r>
            <a:r>
              <a:rPr lang="ru-RU" altLang="ru-RU" b="1" dirty="0" err="1"/>
              <a:t>Ақылды</a:t>
            </a:r>
            <a:r>
              <a:rPr lang="ru-RU" altLang="ru-RU" b="1" dirty="0"/>
              <a:t> </a:t>
            </a:r>
            <a:r>
              <a:rPr lang="ru-RU" altLang="ru-RU" b="1" dirty="0" err="1"/>
              <a:t>материалдар</a:t>
            </a:r>
            <a:r>
              <a:rPr lang="ru-RU" altLang="ru-RU" b="1" dirty="0"/>
              <a:t> </a:t>
            </a:r>
            <a:r>
              <a:rPr lang="ru-RU" altLang="ru-RU" b="1" dirty="0" err="1"/>
              <a:t>тұжырымдамасы</a:t>
            </a:r>
            <a:r>
              <a:rPr lang="ru-RU" altLang="ru-RU" b="1" dirty="0"/>
              <a:t> «</a:t>
            </a:r>
            <a:r>
              <a:rPr lang="ru-RU" altLang="ru-RU" b="1" dirty="0" err="1"/>
              <a:t>ақылды</a:t>
            </a:r>
            <a:r>
              <a:rPr lang="ru-RU" altLang="ru-RU" b="1" dirty="0"/>
              <a:t>» </a:t>
            </a:r>
            <a:r>
              <a:rPr lang="ru-RU" altLang="ru-RU" b="1" dirty="0" err="1"/>
              <a:t>және</a:t>
            </a:r>
            <a:r>
              <a:rPr lang="ru-RU" altLang="ru-RU" b="1" dirty="0"/>
              <a:t> </a:t>
            </a:r>
            <a:r>
              <a:rPr lang="ru-RU" altLang="ru-RU" b="1" dirty="0" err="1"/>
              <a:t>дәстүрлі</a:t>
            </a:r>
            <a:r>
              <a:rPr lang="ru-RU" altLang="ru-RU" b="1" dirty="0"/>
              <a:t> </a:t>
            </a:r>
            <a:r>
              <a:rPr lang="ru-RU" altLang="ru-RU" b="1" dirty="0" err="1"/>
              <a:t>заттардан</a:t>
            </a:r>
            <a:r>
              <a:rPr lang="ru-RU" altLang="ru-RU" b="1" dirty="0"/>
              <a:t> </a:t>
            </a:r>
            <a:r>
              <a:rPr lang="ru-RU" altLang="ru-RU" b="1" dirty="0" err="1"/>
              <a:t>күрделі</a:t>
            </a:r>
            <a:r>
              <a:rPr lang="ru-RU" altLang="ru-RU" b="1" dirty="0"/>
              <a:t> </a:t>
            </a:r>
            <a:r>
              <a:rPr lang="ru-RU" altLang="ru-RU" b="1" dirty="0" err="1"/>
              <a:t>жүйелерге</a:t>
            </a:r>
            <a:r>
              <a:rPr lang="ru-RU" altLang="ru-RU" b="1" dirty="0"/>
              <a:t> </a:t>
            </a:r>
            <a:r>
              <a:rPr lang="ru-RU" altLang="ru-RU" b="1" dirty="0" err="1"/>
              <a:t>дейін</a:t>
            </a:r>
            <a:r>
              <a:rPr lang="ru-RU" altLang="ru-RU" b="1" dirty="0"/>
              <a:t> </a:t>
            </a:r>
            <a:r>
              <a:rPr lang="ru-RU" altLang="ru-RU" b="1" dirty="0" err="1"/>
              <a:t>таратылады</a:t>
            </a:r>
            <a:r>
              <a:rPr lang="ru-RU" altLang="ru-RU" b="1" dirty="0"/>
              <a:t>.</a:t>
            </a:r>
          </a:p>
          <a:p>
            <a:r>
              <a:rPr lang="ru-RU" altLang="ru-RU" b="1" dirty="0"/>
              <a:t>.</a:t>
            </a:r>
            <a:endParaRPr lang="ru-RU" alt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F8A-5040-41A7-B4A0-7D62CF9ED5A7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40964" name="Picture 4" descr="biomaterial-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8" y="290513"/>
            <a:ext cx="5473303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6533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/>
              <a:t> </a:t>
            </a:r>
            <a:r>
              <a:rPr lang="ru-RU" altLang="ru-RU" sz="2000" dirty="0" err="1"/>
              <a:t>Мысалы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сүйектің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сынуы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немесе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жарақат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алғанда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зақымдалған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жерді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жасанды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имплантациямен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ауыстыру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қажеттілігіне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әкеледі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Егер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есту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қабілеті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нашарласа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науқасқа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есту</a:t>
            </a:r>
            <a:r>
              <a:rPr lang="ru-RU" altLang="ru-RU" sz="2000" dirty="0"/>
              <a:t> аппараты </a:t>
            </a:r>
            <a:r>
              <a:rPr lang="ru-RU" altLang="ru-RU" sz="2000" dirty="0" err="1"/>
              <a:t>қажет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Пластикалық</a:t>
            </a:r>
            <a:r>
              <a:rPr lang="ru-RU" altLang="ru-RU" sz="2000" dirty="0"/>
              <a:t> хирургия, </a:t>
            </a:r>
            <a:r>
              <a:rPr lang="ru-RU" altLang="ru-RU" sz="2000" dirty="0" err="1"/>
              <a:t>адамдар</a:t>
            </a:r>
            <a:r>
              <a:rPr lang="ru-RU" altLang="ru-RU" sz="2000" dirty="0"/>
              <a:t> бет </a:t>
            </a:r>
            <a:r>
              <a:rPr lang="ru-RU" altLang="ru-RU" sz="2000" dirty="0" err="1"/>
              <a:t>әлпетін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қандай</a:t>
            </a:r>
            <a:r>
              <a:rPr lang="ru-RU" altLang="ru-RU" sz="2000" dirty="0"/>
              <a:t>-да </a:t>
            </a:r>
            <a:r>
              <a:rPr lang="ru-RU" altLang="ru-RU" sz="2000" dirty="0" err="1"/>
              <a:t>бір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түрде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өзгерткілері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келсе</a:t>
            </a:r>
            <a:r>
              <a:rPr lang="ru-RU" altLang="ru-RU" sz="2000" dirty="0"/>
              <a:t> де </a:t>
            </a:r>
            <a:r>
              <a:rPr lang="ru-RU" altLang="ru-RU" sz="2000" dirty="0" err="1"/>
              <a:t>биоматериалдарды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қолданады</a:t>
            </a:r>
            <a:r>
              <a:rPr lang="ru-RU" altLang="ru-RU" sz="2000" dirty="0"/>
              <a:t>.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CCCE68E7-D09B-4569-9F90-BF2206EB21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2210368"/>
                  </p:ext>
                </p:extLst>
              </p:nvPr>
            </p:nvGraphicFramePr>
            <p:xfrm>
              <a:off x="-3042138" y="3386840"/>
              <a:ext cx="2286000" cy="1714500"/>
            </p:xfrm>
            <a:graphic>
              <a:graphicData uri="http://schemas.microsoft.com/office/powerpoint/2016/slidezoom">
                <pslz:sldZm>
                  <pslz:sldZmObj sldId="256" cId="0">
                    <pslz:zmPr id="{3E053119-907D-44E4-9665-7CA0948B109F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CCCE68E7-D09B-4569-9F90-BF2206EB21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042138" y="338684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101B-C3AC-4BC2-864E-658426DAF844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43012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5472112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84213" y="3284538"/>
            <a:ext cx="777621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dirty="0" err="1"/>
              <a:t>Сүйектерді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ауыстыруда</a:t>
            </a:r>
            <a:r>
              <a:rPr lang="ru-RU" altLang="ru-RU" sz="2000" dirty="0"/>
              <a:t> гидроксилапатит </a:t>
            </a:r>
            <a:r>
              <a:rPr lang="ru-RU" altLang="ru-RU" sz="2000" dirty="0" err="1"/>
              <a:t>кристалдарының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химиялық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құрамы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ғана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емес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сонымен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қатар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құрылымы</a:t>
            </a:r>
            <a:r>
              <a:rPr lang="ru-RU" altLang="ru-RU" sz="2000" dirty="0"/>
              <a:t> да </a:t>
            </a:r>
            <a:r>
              <a:rPr lang="ru-RU" altLang="ru-RU" sz="2000" dirty="0" err="1"/>
              <a:t>маңызды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есептеледі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өйткені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бұл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организмнің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бөтен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материалдарға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реакциясын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анықтайды</a:t>
            </a:r>
            <a:r>
              <a:rPr lang="ru-RU" altLang="ru-RU" sz="2000" dirty="0"/>
              <a:t>. Осы </a:t>
            </a:r>
            <a:r>
              <a:rPr lang="ru-RU" altLang="ru-RU" sz="2000" dirty="0" err="1"/>
              <a:t>тұрғыдан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алғанда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зат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сүйек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биоминералына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ұқсас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барлық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жағдайда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өте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қолайлы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Бұған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жету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өте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қиын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әсіресе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өнеркәсіптік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деңгейде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дегенмен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сүйек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тінінің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биоматериалының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химиялық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құрылымдық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сәйкестігі</a:t>
            </a:r>
            <a:r>
              <a:rPr lang="ru-RU" altLang="ru-RU" sz="2000" dirty="0"/>
              <a:t> осы </a:t>
            </a:r>
            <a:r>
              <a:rPr lang="ru-RU" altLang="ru-RU" sz="2000" dirty="0" err="1"/>
              <a:t>саладағы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негізгі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принциптердің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бірі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болып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табылады</a:t>
            </a:r>
            <a:r>
              <a:rPr lang="ru-RU" altLang="ru-RU" sz="20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F7BA-691E-4B7A-A348-4AC263EA6DE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11188" y="628299"/>
            <a:ext cx="853281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 i="1" dirty="0" err="1"/>
              <a:t>Биокерамиканың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белгілі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бір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химиялық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қасиеттері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болуы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керек</a:t>
            </a:r>
            <a:r>
              <a:rPr lang="ru-RU" altLang="ru-RU" b="1" i="1" dirty="0"/>
              <a:t> (</a:t>
            </a:r>
            <a:r>
              <a:rPr lang="ru-RU" altLang="ru-RU" b="1" i="1" dirty="0" err="1"/>
              <a:t>тіндермен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және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ұлпааралық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сұйықтықтармен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қажетсіз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химиялық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реакциялар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болмауы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керек</a:t>
            </a:r>
            <a:r>
              <a:rPr lang="ru-RU" altLang="ru-RU" b="1" i="1" dirty="0"/>
              <a:t>, </a:t>
            </a:r>
            <a:r>
              <a:rPr lang="ru-RU" altLang="ru-RU" b="1" i="1" dirty="0" err="1"/>
              <a:t>коррозияға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ұшырамауы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керек</a:t>
            </a:r>
            <a:r>
              <a:rPr lang="ru-RU" altLang="ru-RU" b="1" i="1" dirty="0"/>
              <a:t>), </a:t>
            </a:r>
            <a:r>
              <a:rPr lang="ru-RU" altLang="ru-RU" b="1" i="1" dirty="0" err="1"/>
              <a:t>механикалық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сипаттамалар</a:t>
            </a:r>
            <a:r>
              <a:rPr lang="ru-RU" altLang="ru-RU" b="1" i="1" dirty="0"/>
              <a:t> (</a:t>
            </a:r>
            <a:r>
              <a:rPr lang="ru-RU" altLang="ru-RU" b="1" i="1" dirty="0" err="1"/>
              <a:t>беріктігі</a:t>
            </a:r>
            <a:r>
              <a:rPr lang="ru-RU" altLang="ru-RU" b="1" i="1" dirty="0"/>
              <a:t>, </a:t>
            </a:r>
            <a:r>
              <a:rPr lang="ru-RU" altLang="ru-RU" b="1" i="1" dirty="0" err="1"/>
              <a:t>сыныққа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төзімділігі</a:t>
            </a:r>
            <a:r>
              <a:rPr lang="ru-RU" altLang="ru-RU" b="1" i="1" dirty="0"/>
              <a:t>, </a:t>
            </a:r>
            <a:r>
              <a:rPr lang="ru-RU" altLang="ru-RU" b="1" i="1" dirty="0" err="1"/>
              <a:t>сынуға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төзімділігі</a:t>
            </a:r>
            <a:r>
              <a:rPr lang="ru-RU" altLang="ru-RU" b="1" i="1" dirty="0"/>
              <a:t>, </a:t>
            </a:r>
            <a:r>
              <a:rPr lang="ru-RU" altLang="ru-RU" b="1" i="1" dirty="0" err="1"/>
              <a:t>тозуға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төзімділігі</a:t>
            </a:r>
            <a:r>
              <a:rPr lang="ru-RU" altLang="ru-RU" b="1" i="1" dirty="0"/>
              <a:t>), </a:t>
            </a:r>
            <a:r>
              <a:rPr lang="ru-RU" altLang="ru-RU" b="1" i="1" dirty="0" err="1"/>
              <a:t>биологиялық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қасиеттері</a:t>
            </a:r>
            <a:r>
              <a:rPr lang="ru-RU" altLang="ru-RU" b="1" i="1" dirty="0"/>
              <a:t> (</a:t>
            </a:r>
            <a:r>
              <a:rPr lang="ru-RU" altLang="ru-RU" b="1" i="1" dirty="0" err="1"/>
              <a:t>иммундық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жүйемен</a:t>
            </a:r>
            <a:r>
              <a:rPr lang="ru-RU" altLang="ru-RU" b="1" i="1" dirty="0"/>
              <a:t> реакция </a:t>
            </a:r>
            <a:r>
              <a:rPr lang="ru-RU" altLang="ru-RU" b="1" i="1" dirty="0" err="1"/>
              <a:t>болмауы</a:t>
            </a:r>
            <a:r>
              <a:rPr lang="ru-RU" altLang="ru-RU" b="1" i="1" dirty="0"/>
              <a:t>, </a:t>
            </a:r>
            <a:r>
              <a:rPr lang="ru-RU" altLang="ru-RU" b="1" i="1" dirty="0" err="1"/>
              <a:t>сүйек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тінімен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бірігуі</a:t>
            </a:r>
            <a:r>
              <a:rPr lang="ru-RU" altLang="ru-RU" b="1" i="1" dirty="0"/>
              <a:t>, </a:t>
            </a:r>
            <a:r>
              <a:rPr lang="ru-RU" altLang="ru-RU" b="1" i="1" dirty="0" err="1"/>
              <a:t>остеосинтезді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ынталандыру</a:t>
            </a:r>
            <a:r>
              <a:rPr lang="ru-RU" altLang="ru-RU" b="1" i="1" dirty="0"/>
              <a:t>).</a:t>
            </a:r>
            <a:endParaRPr lang="ru-RU" altLang="ru-RU" dirty="0"/>
          </a:p>
        </p:txBody>
      </p:sp>
      <p:pic>
        <p:nvPicPr>
          <p:cNvPr id="1026" name="Picture 2" descr="Биокерамика">
            <a:extLst>
              <a:ext uri="{FF2B5EF4-FFF2-40B4-BE49-F238E27FC236}">
                <a16:creationId xmlns:a16="http://schemas.microsoft.com/office/drawing/2014/main" xmlns="" id="{E5F5ECA3-0CB5-44E9-8BA1-1C667FC2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1938"/>
            <a:ext cx="5688632" cy="39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47A5BF-64A0-4257-A738-FDB3ACBF362D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36A6-7E85-4C25-A3C8-C65D2EEFDA6E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52228" name="Picture 4" descr="TUBOS DE ENSA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788071" cy="41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056188" y="2435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51275" y="836613"/>
            <a:ext cx="48244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dirty="0"/>
              <a:t>Кез-</a:t>
            </a:r>
            <a:r>
              <a:rPr lang="ru-RU" altLang="ru-RU" sz="2400" dirty="0" err="1"/>
              <a:t>келген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зақымдалған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ұлпадарды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қалпына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келтіре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алатын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бағаналы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жасушаларға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ерекше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көңіл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бөлінеді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Бұл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жағдайда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материалды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нанодеңгейде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ұйымдастыру</a:t>
            </a:r>
            <a:r>
              <a:rPr lang="ru-RU" altLang="ru-RU" sz="2400" dirty="0"/>
              <a:t> да </a:t>
            </a:r>
            <a:r>
              <a:rPr lang="ru-RU" altLang="ru-RU" sz="2400" dirty="0" err="1"/>
              <a:t>өте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маңызды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бұл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материалдың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бір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жағынан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бағаналы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жасушаға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жеткілікті</a:t>
            </a:r>
            <a:r>
              <a:rPr lang="ru-RU" altLang="ru-RU" sz="2400" dirty="0"/>
              <a:t> «</a:t>
            </a:r>
            <a:r>
              <a:rPr lang="ru-RU" altLang="ru-RU" sz="2400" dirty="0" err="1"/>
              <a:t>жақын</a:t>
            </a:r>
            <a:r>
              <a:rPr lang="ru-RU" altLang="ru-RU" sz="2400" dirty="0"/>
              <a:t>» </a:t>
            </a:r>
            <a:r>
              <a:rPr lang="ru-RU" altLang="ru-RU" sz="2400" dirty="0" err="1"/>
              <a:t>болуына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екінші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жағынан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денеде</a:t>
            </a:r>
            <a:r>
              <a:rPr lang="ru-RU" altLang="ru-RU" sz="2400" dirty="0"/>
              <a:t> тез </a:t>
            </a:r>
            <a:r>
              <a:rPr lang="ru-RU" altLang="ru-RU" sz="2400" dirty="0" err="1"/>
              <a:t>еруіне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мүмкіндік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береді</a:t>
            </a:r>
            <a:r>
              <a:rPr lang="ru-RU" altLang="ru-RU" sz="2400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475-CF0C-45AE-B1E0-3749AC9D281D}" type="slidenum">
              <a:rPr lang="ru-RU" altLang="ru-RU"/>
              <a:pPr/>
              <a:t>7</a:t>
            </a:fld>
            <a:endParaRPr lang="ru-RU" altLang="ru-RU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7704"/>
            <a:ext cx="4968354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4213" y="3860800"/>
            <a:ext cx="81359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dirty="0" err="1">
                <a:solidFill>
                  <a:srgbClr val="FF0000"/>
                </a:solidFill>
              </a:rPr>
              <a:t>Химиялық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қасиеттері</a:t>
            </a:r>
            <a:endParaRPr lang="ru-RU" altLang="ru-RU" b="1" dirty="0">
              <a:solidFill>
                <a:srgbClr val="FF0000"/>
              </a:solidFill>
            </a:endParaRPr>
          </a:p>
          <a:p>
            <a:r>
              <a:rPr lang="ru-RU" altLang="ru-RU" b="1" dirty="0"/>
              <a:t>- </a:t>
            </a:r>
            <a:r>
              <a:rPr lang="ru-RU" altLang="ru-RU" b="1" dirty="0" err="1"/>
              <a:t>ұлпалармен</a:t>
            </a:r>
            <a:r>
              <a:rPr lang="ru-RU" altLang="ru-RU" b="1" dirty="0"/>
              <a:t> </a:t>
            </a:r>
            <a:r>
              <a:rPr lang="ru-RU" altLang="ru-RU" b="1" dirty="0" err="1"/>
              <a:t>және</a:t>
            </a:r>
            <a:r>
              <a:rPr lang="ru-RU" altLang="ru-RU" b="1" dirty="0"/>
              <a:t> </a:t>
            </a:r>
            <a:r>
              <a:rPr lang="ru-RU" altLang="ru-RU" b="1" dirty="0" err="1"/>
              <a:t>ұлпааралық</a:t>
            </a:r>
            <a:r>
              <a:rPr lang="ru-RU" altLang="ru-RU" b="1" dirty="0"/>
              <a:t> </a:t>
            </a:r>
            <a:r>
              <a:rPr lang="ru-RU" altLang="ru-RU" b="1" dirty="0" err="1"/>
              <a:t>сұйықтықтармен</a:t>
            </a:r>
            <a:r>
              <a:rPr lang="ru-RU" altLang="ru-RU" b="1" dirty="0"/>
              <a:t> </a:t>
            </a:r>
            <a:r>
              <a:rPr lang="ru-RU" altLang="ru-RU" b="1" dirty="0" err="1"/>
              <a:t>қажетсіз</a:t>
            </a:r>
            <a:r>
              <a:rPr lang="ru-RU" altLang="ru-RU" b="1" dirty="0"/>
              <a:t> </a:t>
            </a:r>
            <a:r>
              <a:rPr lang="ru-RU" altLang="ru-RU" b="1" dirty="0" err="1"/>
              <a:t>химиялық</a:t>
            </a:r>
            <a:r>
              <a:rPr lang="ru-RU" altLang="ru-RU" b="1" dirty="0"/>
              <a:t> </a:t>
            </a:r>
            <a:r>
              <a:rPr lang="ru-RU" altLang="ru-RU" b="1" dirty="0" err="1"/>
              <a:t>реакциялар</a:t>
            </a:r>
            <a:r>
              <a:rPr lang="ru-RU" altLang="ru-RU" b="1" dirty="0"/>
              <a:t> </a:t>
            </a:r>
            <a:r>
              <a:rPr lang="ru-RU" altLang="ru-RU" b="1" dirty="0" err="1"/>
              <a:t>болмауы</a:t>
            </a:r>
            <a:r>
              <a:rPr lang="ru-RU" altLang="ru-RU" b="1" dirty="0"/>
              <a:t> </a:t>
            </a:r>
            <a:r>
              <a:rPr lang="ru-RU" altLang="ru-RU" b="1" dirty="0" err="1"/>
              <a:t>керек</a:t>
            </a:r>
            <a:endParaRPr lang="ru-RU" altLang="ru-RU" b="1" dirty="0"/>
          </a:p>
          <a:p>
            <a:r>
              <a:rPr lang="ru-RU" altLang="ru-RU" b="1" dirty="0"/>
              <a:t>- </a:t>
            </a:r>
            <a:r>
              <a:rPr lang="ru-RU" altLang="ru-RU" b="1" dirty="0" err="1"/>
              <a:t>бақыланатын</a:t>
            </a:r>
            <a:r>
              <a:rPr lang="ru-RU" altLang="ru-RU" b="1" dirty="0"/>
              <a:t> </a:t>
            </a:r>
            <a:r>
              <a:rPr lang="ru-RU" altLang="ru-RU" b="1" dirty="0" err="1"/>
              <a:t>жылдамдықпен</a:t>
            </a:r>
            <a:r>
              <a:rPr lang="ru-RU" altLang="ru-RU" b="1" dirty="0"/>
              <a:t> еру </a:t>
            </a:r>
            <a:r>
              <a:rPr lang="ru-RU" altLang="ru-RU" b="1" dirty="0" err="1"/>
              <a:t>немесе</a:t>
            </a:r>
            <a:r>
              <a:rPr lang="ru-RU" altLang="ru-RU" b="1" dirty="0"/>
              <a:t> коррозия </a:t>
            </a:r>
            <a:r>
              <a:rPr lang="ru-RU" altLang="ru-RU" b="1" dirty="0" err="1"/>
              <a:t>болмауы</a:t>
            </a:r>
            <a:r>
              <a:rPr lang="ru-RU" altLang="ru-RU" b="1" dirty="0"/>
              <a:t> </a:t>
            </a:r>
            <a:r>
              <a:rPr lang="ru-RU" altLang="ru-RU" b="1" dirty="0" err="1"/>
              <a:t>керек</a:t>
            </a:r>
            <a:endParaRPr lang="ru-RU" altLang="ru-RU" b="1" dirty="0"/>
          </a:p>
          <a:p>
            <a:r>
              <a:rPr lang="ru-RU" altLang="ru-RU" b="1" dirty="0" err="1"/>
              <a:t>биологиялық</a:t>
            </a:r>
            <a:r>
              <a:rPr lang="ru-RU" altLang="ru-RU" b="1" dirty="0"/>
              <a:t> </a:t>
            </a:r>
            <a:r>
              <a:rPr lang="ru-RU" altLang="ru-RU" b="1" dirty="0" err="1"/>
              <a:t>қасиеттері</a:t>
            </a:r>
            <a:endParaRPr lang="ru-RU" altLang="ru-RU" b="1" dirty="0"/>
          </a:p>
          <a:p>
            <a:r>
              <a:rPr lang="ru-RU" altLang="ru-RU" b="1" dirty="0"/>
              <a:t>- </a:t>
            </a:r>
            <a:r>
              <a:rPr lang="ru-RU" altLang="ru-RU" b="1" dirty="0" err="1"/>
              <a:t>иммундық</a:t>
            </a:r>
            <a:r>
              <a:rPr lang="ru-RU" altLang="ru-RU" b="1" dirty="0"/>
              <a:t> </a:t>
            </a:r>
            <a:r>
              <a:rPr lang="ru-RU" altLang="ru-RU" b="1" dirty="0" err="1"/>
              <a:t>жүйемен</a:t>
            </a:r>
            <a:r>
              <a:rPr lang="ru-RU" altLang="ru-RU" b="1" dirty="0"/>
              <a:t> </a:t>
            </a:r>
            <a:r>
              <a:rPr lang="ru-RU" altLang="ru-RU" b="1" dirty="0" err="1"/>
              <a:t>реакциялардың</a:t>
            </a:r>
            <a:r>
              <a:rPr lang="ru-RU" altLang="ru-RU" b="1" dirty="0"/>
              <a:t> </a:t>
            </a:r>
            <a:r>
              <a:rPr lang="ru-RU" altLang="ru-RU" b="1" dirty="0" err="1"/>
              <a:t>болмауы</a:t>
            </a:r>
            <a:r>
              <a:rPr lang="ru-RU" altLang="ru-RU" b="1" dirty="0"/>
              <a:t> (</a:t>
            </a:r>
            <a:r>
              <a:rPr lang="ru-RU" altLang="ru-RU" b="1" dirty="0" err="1"/>
              <a:t>биоүйлесімділік</a:t>
            </a:r>
            <a:r>
              <a:rPr lang="ru-RU" altLang="ru-RU" b="1" dirty="0"/>
              <a:t>)</a:t>
            </a:r>
          </a:p>
          <a:p>
            <a:r>
              <a:rPr lang="ru-RU" altLang="ru-RU" b="1" dirty="0"/>
              <a:t>- </a:t>
            </a:r>
            <a:r>
              <a:rPr lang="ru-RU" altLang="ru-RU" b="1" dirty="0" err="1"/>
              <a:t>сүйек</a:t>
            </a:r>
            <a:r>
              <a:rPr lang="ru-RU" altLang="ru-RU" b="1" dirty="0"/>
              <a:t> </a:t>
            </a:r>
            <a:r>
              <a:rPr lang="ru-RU" altLang="ru-RU" b="1" dirty="0" err="1"/>
              <a:t>тінімен</a:t>
            </a:r>
            <a:r>
              <a:rPr lang="ru-RU" altLang="ru-RU" b="1" dirty="0"/>
              <a:t> </a:t>
            </a:r>
            <a:r>
              <a:rPr lang="ru-RU" altLang="ru-RU" b="1" dirty="0" err="1"/>
              <a:t>бірігіп</a:t>
            </a:r>
            <a:r>
              <a:rPr lang="ru-RU" altLang="ru-RU" b="1" dirty="0"/>
              <a:t> </a:t>
            </a:r>
            <a:r>
              <a:rPr lang="ru-RU" altLang="ru-RU" b="1" dirty="0" err="1"/>
              <a:t>өсу</a:t>
            </a:r>
            <a:endParaRPr lang="ru-RU" alt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7F22-3651-4EBE-B3A2-F0824A1EF0EE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46084" name="Picture 4" descr="%CB%E8%EB%E8%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0" y="136524"/>
            <a:ext cx="6768554" cy="49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475656" y="5085184"/>
            <a:ext cx="6457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 err="1"/>
              <a:t>Биоматериалдардың</a:t>
            </a:r>
            <a:r>
              <a:rPr lang="ru-RU" altLang="ru-RU" dirty="0"/>
              <a:t> </a:t>
            </a:r>
            <a:r>
              <a:rPr lang="ru-RU" altLang="ru-RU" dirty="0" err="1"/>
              <a:t>таңқаларлық</a:t>
            </a:r>
            <a:r>
              <a:rPr lang="ru-RU" altLang="ru-RU" dirty="0"/>
              <a:t> </a:t>
            </a:r>
            <a:r>
              <a:rPr lang="ru-RU" altLang="ru-RU" dirty="0" err="1"/>
              <a:t>метаморфозалары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CFF3-5024-4540-9833-3E21E97A48DA}" type="slidenum">
              <a:rPr lang="ru-RU" altLang="ru-RU"/>
              <a:pPr/>
              <a:t>9</a:t>
            </a:fld>
            <a:endParaRPr lang="ru-RU" altLang="ru-RU"/>
          </a:p>
        </p:txBody>
      </p:sp>
      <p:pic>
        <p:nvPicPr>
          <p:cNvPr id="48132" name="Picture 4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32642"/>
            <a:ext cx="7577205" cy="40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5570" y="4483794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 err="1"/>
              <a:t>Биоматериалдарды</a:t>
            </a:r>
            <a:r>
              <a:rPr lang="ru-RU" altLang="ru-RU" dirty="0"/>
              <a:t> </a:t>
            </a:r>
            <a:r>
              <a:rPr lang="ru-RU" altLang="ru-RU" dirty="0" err="1"/>
              <a:t>косметологияда</a:t>
            </a:r>
            <a:r>
              <a:rPr lang="ru-RU" altLang="ru-RU" dirty="0"/>
              <a:t> </a:t>
            </a:r>
            <a:r>
              <a:rPr lang="ru-RU" altLang="ru-RU" dirty="0" err="1"/>
              <a:t>қолдану</a:t>
            </a:r>
            <a:r>
              <a:rPr lang="ru-RU" altLang="ru-RU" dirty="0"/>
              <a:t>. Коллаген </a:t>
            </a:r>
            <a:r>
              <a:rPr lang="ru-RU" altLang="ru-RU" dirty="0" err="1"/>
              <a:t>маскалары</a:t>
            </a:r>
            <a:r>
              <a:rPr lang="ru-RU" altLang="ru-RU" dirty="0"/>
              <a:t>, ботокс </a:t>
            </a:r>
            <a:r>
              <a:rPr lang="ru-RU" altLang="ru-RU" dirty="0" err="1"/>
              <a:t>инъекциясы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255</TotalTime>
  <Words>448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Граница</vt:lpstr>
      <vt:lpstr>Биоматериалдарға жалпы түсінік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Биоматериалы и их применения.</dc:title>
  <dc:creator>Sony</dc:creator>
  <cp:lastModifiedBy>Admin</cp:lastModifiedBy>
  <cp:revision>8</cp:revision>
  <dcterms:created xsi:type="dcterms:W3CDTF">2012-03-28T17:44:48Z</dcterms:created>
  <dcterms:modified xsi:type="dcterms:W3CDTF">2020-09-25T17:54:28Z</dcterms:modified>
</cp:coreProperties>
</file>